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12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32: </a:t>
            </a:r>
            <a:r>
              <a:rPr lang="en-US" altLang="en-US" dirty="0"/>
              <a:t>¿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mixta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/>
            <a:r>
              <a:rPr lang="en-US" altLang="en-US" dirty="0"/>
              <a:t>What are </a:t>
            </a:r>
            <a:r>
              <a:rPr lang="en-US" altLang="en-US" u="sng" dirty="0"/>
              <a:t>cognates</a:t>
            </a:r>
            <a:r>
              <a:rPr lang="en-US" altLang="en-US" dirty="0"/>
              <a:t>?</a:t>
            </a:r>
          </a:p>
          <a:p>
            <a:pPr marL="609600" indent="-609600"/>
            <a:endParaRPr lang="en-US" altLang="en-US" dirty="0"/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/>
            <a:r>
              <a:rPr lang="en-US" altLang="en-US" dirty="0"/>
              <a:t>Make a list of some cognates you have learned</a:t>
            </a:r>
          </a:p>
          <a:p>
            <a:pPr marL="609600" indent="-609600">
              <a:buFontTx/>
              <a:buNone/>
            </a:pPr>
            <a:endParaRPr lang="en-US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7638"/>
            <a:ext cx="9144000" cy="4525962"/>
          </a:xfrm>
        </p:spPr>
        <p:txBody>
          <a:bodyPr/>
          <a:lstStyle/>
          <a:p>
            <a:r>
              <a:rPr lang="en-US" altLang="en-US"/>
              <a:t>Leer </a:t>
            </a:r>
            <a:r>
              <a:rPr lang="en-US" altLang="en-US" u="sng"/>
              <a:t>Escuelas aqui y en Latinoamerica </a:t>
            </a:r>
            <a:r>
              <a:rPr lang="en-US" altLang="en-US"/>
              <a:t> p. 112</a:t>
            </a:r>
          </a:p>
          <a:p>
            <a:r>
              <a:rPr lang="en-US" altLang="en-US"/>
              <a:t>Copia y completa </a:t>
            </a:r>
            <a:r>
              <a:rPr lang="en-US" altLang="en-US" u="sng"/>
              <a:t>Ejercicio A</a:t>
            </a:r>
            <a:r>
              <a:rPr lang="en-US" altLang="en-US"/>
              <a:t> p. 113</a:t>
            </a:r>
          </a:p>
          <a:p>
            <a:r>
              <a:rPr lang="en-US" altLang="en-US"/>
              <a:t>Copia y responde </a:t>
            </a:r>
            <a:r>
              <a:rPr lang="en-US" altLang="en-US" u="sng"/>
              <a:t>Ejercicio B</a:t>
            </a:r>
            <a:r>
              <a:rPr lang="en-US" altLang="en-US"/>
              <a:t> p.113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Ejercicio C</a:t>
            </a:r>
            <a:r>
              <a:rPr lang="en-US" altLang="en-US"/>
              <a:t> p.113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rgbClr val="000099"/>
                </a:solidFill>
              </a:rPr>
              <a:t>Due by </a:t>
            </a:r>
            <a:r>
              <a:rPr lang="en-US" altLang="en-US" b="1" dirty="0" smtClean="0">
                <a:solidFill>
                  <a:srgbClr val="000099"/>
                </a:solidFill>
              </a:rPr>
              <a:t>Sun</a:t>
            </a:r>
            <a:r>
              <a:rPr lang="en-US" altLang="en-US" b="1" dirty="0" smtClean="0">
                <a:solidFill>
                  <a:srgbClr val="000099"/>
                </a:solidFill>
              </a:rPr>
              <a:t>day</a:t>
            </a:r>
            <a:r>
              <a:rPr lang="en-US" altLang="en-US" b="1" dirty="0" smtClean="0">
                <a:solidFill>
                  <a:srgbClr val="000099"/>
                </a:solidFill>
              </a:rPr>
              <a:t>, Dec. </a:t>
            </a:r>
            <a:r>
              <a:rPr lang="en-US" altLang="en-US" b="1" dirty="0" smtClean="0">
                <a:solidFill>
                  <a:srgbClr val="000099"/>
                </a:solidFill>
              </a:rPr>
              <a:t>15 </a:t>
            </a:r>
            <a:r>
              <a:rPr lang="en-US" altLang="en-US" b="1" dirty="0" smtClean="0">
                <a:solidFill>
                  <a:srgbClr val="000099"/>
                </a:solidFill>
              </a:rPr>
              <a:t>@ midnight!!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Reading Practice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Complete </a:t>
            </a:r>
            <a:r>
              <a:rPr lang="en-US" altLang="en-US" u="sng" dirty="0"/>
              <a:t>ESCUELA AQUI Y EN LATINOAMERICA SELF-CHECK QUIZ</a:t>
            </a:r>
            <a:r>
              <a:rPr lang="en-US" altLang="en-US" dirty="0"/>
              <a:t> 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After submitting the quiz complete the bottom section as follows: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SECTION:</a:t>
            </a:r>
            <a:r>
              <a:rPr lang="en-US" altLang="en-US" u="sng" dirty="0"/>
              <a:t> </a:t>
            </a:r>
            <a:r>
              <a:rPr lang="en-US" altLang="en-US" u="sng" dirty="0" smtClean="0"/>
              <a:t>801</a:t>
            </a:r>
            <a:endParaRPr lang="en-US" altLang="en-US" u="sng" dirty="0"/>
          </a:p>
          <a:p>
            <a:pPr lvl="4">
              <a:lnSpc>
                <a:spcPct val="90000"/>
              </a:lnSpc>
            </a:pPr>
            <a:r>
              <a:rPr lang="en-US" altLang="en-US" dirty="0"/>
              <a:t>EMAIL: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124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801 La fecha es el 12 de diciembre del 2013</vt:lpstr>
      <vt:lpstr>Ejercicios</vt:lpstr>
      <vt:lpstr>Tarea # 32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27</cp:revision>
  <dcterms:created xsi:type="dcterms:W3CDTF">2010-11-04T18:53:39Z</dcterms:created>
  <dcterms:modified xsi:type="dcterms:W3CDTF">2013-12-12T13:55:34Z</dcterms:modified>
</cp:coreProperties>
</file>